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132802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30457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небольшой дождь. Ветер юго-восточный 9-14, днем порывы 15-18 м/с. Температура воздуха ночью 18-20, днем 25-27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15-20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20-22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29599</TotalTime>
  <Words>522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4251</cp:revision>
  <cp:lastPrinted>2021-10-15T03:50:29Z</cp:lastPrinted>
  <dcterms:created xsi:type="dcterms:W3CDTF">2018-03-27T06:03:00Z</dcterms:created>
  <dcterms:modified xsi:type="dcterms:W3CDTF">2026-05-12T07:21:07Z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